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514" r:id="rId2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6023" autoAdjust="0"/>
  </p:normalViewPr>
  <p:slideViewPr>
    <p:cSldViewPr snapToGrid="0">
      <p:cViewPr varScale="1">
        <p:scale>
          <a:sx n="36" d="100"/>
          <a:sy n="36" d="100"/>
        </p:scale>
        <p:origin x="26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539E8-0E9F-372E-7A20-C97B080A3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78C915-AD7A-DEE5-3167-20C4248D01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A7530F-29C3-2788-C24E-DA32FFC4F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E6EB49-6663-F048-578C-C38EE48844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91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55D81-B4C2-40DA-DC5E-71F9A95AB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5D3A128C-662B-47EA-BC3E-AB852B2F9178}"/>
              </a:ext>
            </a:extLst>
          </p:cNvPr>
          <p:cNvSpPr/>
          <p:nvPr/>
        </p:nvSpPr>
        <p:spPr>
          <a:xfrm>
            <a:off x="143386" y="808031"/>
            <a:ext cx="272318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Figure 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56B0DD-6A04-80D8-F1F1-DF0DA9337D05}"/>
              </a:ext>
            </a:extLst>
          </p:cNvPr>
          <p:cNvGrpSpPr/>
          <p:nvPr/>
        </p:nvGrpSpPr>
        <p:grpSpPr>
          <a:xfrm>
            <a:off x="70488" y="8091055"/>
            <a:ext cx="22186709" cy="8155026"/>
            <a:chOff x="70488" y="8091055"/>
            <a:chExt cx="22186709" cy="8155026"/>
          </a:xfrm>
        </p:grpSpPr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AE2D4712-5F82-BA71-CAAD-F331DC1685CB}"/>
                </a:ext>
              </a:extLst>
            </p:cNvPr>
            <p:cNvGrpSpPr/>
            <p:nvPr/>
          </p:nvGrpSpPr>
          <p:grpSpPr>
            <a:xfrm>
              <a:off x="306738" y="8091055"/>
              <a:ext cx="4704051" cy="6673813"/>
              <a:chOff x="3579337" y="6369834"/>
              <a:chExt cx="5711089" cy="7328339"/>
            </a:xfrm>
          </p:grpSpPr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C7B89D06-2E79-4A0D-3146-0C2372E9CF06}"/>
                  </a:ext>
                </a:extLst>
              </p:cNvPr>
              <p:cNvGrpSpPr/>
              <p:nvPr/>
            </p:nvGrpSpPr>
            <p:grpSpPr>
              <a:xfrm>
                <a:off x="3579337" y="6369834"/>
                <a:ext cx="5711089" cy="7319272"/>
                <a:chOff x="3579337" y="6369834"/>
                <a:chExt cx="11637854" cy="13154038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43C6E9DE-FABD-CA76-8922-DA5F56FB4CB9}"/>
                    </a:ext>
                  </a:extLst>
                </p:cNvPr>
                <p:cNvSpPr/>
                <p:nvPr/>
              </p:nvSpPr>
              <p:spPr>
                <a:xfrm>
                  <a:off x="4141693" y="6369834"/>
                  <a:ext cx="10488168" cy="391435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D37DA52F-93E1-A23F-405E-7C8F70BE3C56}"/>
                    </a:ext>
                  </a:extLst>
                </p:cNvPr>
                <p:cNvSpPr/>
                <p:nvPr/>
              </p:nvSpPr>
              <p:spPr>
                <a:xfrm rot="5400000">
                  <a:off x="4539457" y="8871112"/>
                  <a:ext cx="9692640" cy="11612880"/>
                </a:xfrm>
                <a:prstGeom prst="roundRect">
                  <a:avLst/>
                </a:prstGeom>
                <a:gradFill flip="none" rotWithShape="1">
                  <a:gsLst>
                    <a:gs pos="16000">
                      <a:schemeClr val="accent1">
                        <a:lumMod val="0"/>
                        <a:lumOff val="100000"/>
                      </a:schemeClr>
                    </a:gs>
                    <a:gs pos="33000">
                      <a:schemeClr val="accent1">
                        <a:lumMod val="0"/>
                        <a:lumOff val="100000"/>
                      </a:schemeClr>
                    </a:gs>
                    <a:gs pos="90000">
                      <a:schemeClr val="accent1">
                        <a:lumMod val="10000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38" name="Isosceles Triangle 37">
                  <a:extLst>
                    <a:ext uri="{FF2B5EF4-FFF2-40B4-BE49-F238E27FC236}">
                      <a16:creationId xmlns:a16="http://schemas.microsoft.com/office/drawing/2014/main" id="{8E94F21B-6757-5B9D-9278-4E85EBC72C5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38196">
                  <a:off x="9019026" y="10387609"/>
                  <a:ext cx="1234483" cy="1230748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0" name="Isosceles Triangle 39">
                  <a:extLst>
                    <a:ext uri="{FF2B5EF4-FFF2-40B4-BE49-F238E27FC236}">
                      <a16:creationId xmlns:a16="http://schemas.microsoft.com/office/drawing/2014/main" id="{7F1B20FA-0370-C2B5-4F7C-5FC0D92FD9C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9763033">
                  <a:off x="9441816" y="16498611"/>
                  <a:ext cx="586992" cy="585216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2" name="Isosceles Triangle 41">
                  <a:extLst>
                    <a:ext uri="{FF2B5EF4-FFF2-40B4-BE49-F238E27FC236}">
                      <a16:creationId xmlns:a16="http://schemas.microsoft.com/office/drawing/2014/main" id="{C1F61DCD-78CA-3A5E-7D59-2009BC618F5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8939121" y="1494628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3" name="Isosceles Triangle 42">
                  <a:extLst>
                    <a:ext uri="{FF2B5EF4-FFF2-40B4-BE49-F238E27FC236}">
                      <a16:creationId xmlns:a16="http://schemas.microsoft.com/office/drawing/2014/main" id="{B396B7DC-F9D8-57E2-3FE2-4FED961AC4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374860" y="14936323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4" name="Isosceles Triangle 43">
                  <a:extLst>
                    <a:ext uri="{FF2B5EF4-FFF2-40B4-BE49-F238E27FC236}">
                      <a16:creationId xmlns:a16="http://schemas.microsoft.com/office/drawing/2014/main" id="{B699D89C-CD0B-49A2-B9E3-4BE53BDD64C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810599" y="1491797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9" name="Isosceles Triangle 48">
                  <a:extLst>
                    <a:ext uri="{FF2B5EF4-FFF2-40B4-BE49-F238E27FC236}">
                      <a16:creationId xmlns:a16="http://schemas.microsoft.com/office/drawing/2014/main" id="{4A5789D8-4FFA-1F41-0A7B-0E1E7C5ED34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8826879" y="1318553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0" name="Isosceles Triangle 49">
                  <a:extLst>
                    <a:ext uri="{FF2B5EF4-FFF2-40B4-BE49-F238E27FC236}">
                      <a16:creationId xmlns:a16="http://schemas.microsoft.com/office/drawing/2014/main" id="{BA7C83DE-6D0C-6DC5-7FED-3491C1C76D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262618" y="13175573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Isosceles Triangle 50">
                  <a:extLst>
                    <a:ext uri="{FF2B5EF4-FFF2-40B4-BE49-F238E27FC236}">
                      <a16:creationId xmlns:a16="http://schemas.microsoft.com/office/drawing/2014/main" id="{7137585E-FDAC-B5C6-FACB-B4A748D42A1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698357" y="1315722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16524093-19A3-CF57-589C-9419ACBC980A}"/>
                    </a:ext>
                  </a:extLst>
                </p:cNvPr>
                <p:cNvSpPr/>
                <p:nvPr/>
              </p:nvSpPr>
              <p:spPr>
                <a:xfrm rot="5400000">
                  <a:off x="4813777" y="13641919"/>
                  <a:ext cx="9144000" cy="18288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BF70D205-0BDC-759F-62D7-35E9D74070B5}"/>
                    </a:ext>
                  </a:extLst>
                </p:cNvPr>
                <p:cNvSpPr/>
                <p:nvPr/>
              </p:nvSpPr>
              <p:spPr>
                <a:xfrm rot="5400000">
                  <a:off x="8471377" y="9967788"/>
                  <a:ext cx="1828800" cy="1828800"/>
                </a:xfrm>
                <a:custGeom>
                  <a:avLst/>
                  <a:gdLst>
                    <a:gd name="connsiteX0" fmla="*/ 0 w 1828800"/>
                    <a:gd name="connsiteY0" fmla="*/ 1828800 h 1828800"/>
                    <a:gd name="connsiteX1" fmla="*/ 0 w 1828800"/>
                    <a:gd name="connsiteY1" fmla="*/ 914400 h 1828800"/>
                    <a:gd name="connsiteX2" fmla="*/ 334478 w 1828800"/>
                    <a:gd name="connsiteY2" fmla="*/ 914400 h 1828800"/>
                    <a:gd name="connsiteX3" fmla="*/ 1020278 w 1828800"/>
                    <a:gd name="connsiteY3" fmla="*/ 0 h 1828800"/>
                    <a:gd name="connsiteX4" fmla="*/ 1706078 w 1828800"/>
                    <a:gd name="connsiteY4" fmla="*/ 914400 h 1828800"/>
                    <a:gd name="connsiteX5" fmla="*/ 1828800 w 1828800"/>
                    <a:gd name="connsiteY5" fmla="*/ 914400 h 1828800"/>
                    <a:gd name="connsiteX6" fmla="*/ 1828800 w 1828800"/>
                    <a:gd name="connsiteY6" fmla="*/ 18288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0" y="1828800"/>
                      </a:moveTo>
                      <a:lnTo>
                        <a:pt x="0" y="914400"/>
                      </a:lnTo>
                      <a:lnTo>
                        <a:pt x="334478" y="914400"/>
                      </a:lnTo>
                      <a:lnTo>
                        <a:pt x="1020278" y="0"/>
                      </a:lnTo>
                      <a:lnTo>
                        <a:pt x="1706078" y="914400"/>
                      </a:lnTo>
                      <a:lnTo>
                        <a:pt x="1828800" y="914400"/>
                      </a:lnTo>
                      <a:lnTo>
                        <a:pt x="1828800" y="18288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F0851B0-2D09-995B-8C20-9E1E826B032A}"/>
                    </a:ext>
                  </a:extLst>
                </p:cNvPr>
                <p:cNvSpPr/>
                <p:nvPr/>
              </p:nvSpPr>
              <p:spPr>
                <a:xfrm rot="16200000">
                  <a:off x="8450187" y="11753614"/>
                  <a:ext cx="1828800" cy="1828800"/>
                </a:xfrm>
                <a:custGeom>
                  <a:avLst/>
                  <a:gdLst>
                    <a:gd name="connsiteX0" fmla="*/ 1828800 w 1828800"/>
                    <a:gd name="connsiteY0" fmla="*/ 914400 h 1828800"/>
                    <a:gd name="connsiteX1" fmla="*/ 1828800 w 1828800"/>
                    <a:gd name="connsiteY1" fmla="*/ 1828800 h 1828800"/>
                    <a:gd name="connsiteX2" fmla="*/ 0 w 1828800"/>
                    <a:gd name="connsiteY2" fmla="*/ 1828800 h 1828800"/>
                    <a:gd name="connsiteX3" fmla="*/ 0 w 1828800"/>
                    <a:gd name="connsiteY3" fmla="*/ 914400 h 1828800"/>
                    <a:gd name="connsiteX4" fmla="*/ 105878 w 1828800"/>
                    <a:gd name="connsiteY4" fmla="*/ 914400 h 1828800"/>
                    <a:gd name="connsiteX5" fmla="*/ 791678 w 1828800"/>
                    <a:gd name="connsiteY5" fmla="*/ 0 h 1828800"/>
                    <a:gd name="connsiteX6" fmla="*/ 1477478 w 1828800"/>
                    <a:gd name="connsiteY6" fmla="*/ 9144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1828800" y="914400"/>
                      </a:moveTo>
                      <a:lnTo>
                        <a:pt x="1828800" y="1828800"/>
                      </a:lnTo>
                      <a:lnTo>
                        <a:pt x="0" y="1828800"/>
                      </a:lnTo>
                      <a:lnTo>
                        <a:pt x="0" y="914400"/>
                      </a:lnTo>
                      <a:lnTo>
                        <a:pt x="105878" y="914400"/>
                      </a:lnTo>
                      <a:lnTo>
                        <a:pt x="791678" y="0"/>
                      </a:lnTo>
                      <a:lnTo>
                        <a:pt x="1477478" y="91440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125757BF-EFE9-5F4A-9A74-7DDBA8CAC495}"/>
                    </a:ext>
                  </a:extLst>
                </p:cNvPr>
                <p:cNvSpPr/>
                <p:nvPr/>
              </p:nvSpPr>
              <p:spPr>
                <a:xfrm rot="5400000">
                  <a:off x="8471377" y="13568273"/>
                  <a:ext cx="1828800" cy="1828800"/>
                </a:xfrm>
                <a:custGeom>
                  <a:avLst/>
                  <a:gdLst>
                    <a:gd name="connsiteX0" fmla="*/ 0 w 1828800"/>
                    <a:gd name="connsiteY0" fmla="*/ 1828800 h 1828800"/>
                    <a:gd name="connsiteX1" fmla="*/ 0 w 1828800"/>
                    <a:gd name="connsiteY1" fmla="*/ 914400 h 1828800"/>
                    <a:gd name="connsiteX2" fmla="*/ 334478 w 1828800"/>
                    <a:gd name="connsiteY2" fmla="*/ 914400 h 1828800"/>
                    <a:gd name="connsiteX3" fmla="*/ 1020278 w 1828800"/>
                    <a:gd name="connsiteY3" fmla="*/ 0 h 1828800"/>
                    <a:gd name="connsiteX4" fmla="*/ 1706078 w 1828800"/>
                    <a:gd name="connsiteY4" fmla="*/ 914400 h 1828800"/>
                    <a:gd name="connsiteX5" fmla="*/ 1828800 w 1828800"/>
                    <a:gd name="connsiteY5" fmla="*/ 914400 h 1828800"/>
                    <a:gd name="connsiteX6" fmla="*/ 1828800 w 1828800"/>
                    <a:gd name="connsiteY6" fmla="*/ 18288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0" y="1828800"/>
                      </a:moveTo>
                      <a:lnTo>
                        <a:pt x="0" y="914400"/>
                      </a:lnTo>
                      <a:lnTo>
                        <a:pt x="334478" y="914400"/>
                      </a:lnTo>
                      <a:lnTo>
                        <a:pt x="1020278" y="0"/>
                      </a:lnTo>
                      <a:lnTo>
                        <a:pt x="1706078" y="914400"/>
                      </a:lnTo>
                      <a:lnTo>
                        <a:pt x="1828800" y="914400"/>
                      </a:lnTo>
                      <a:lnTo>
                        <a:pt x="1828800" y="18288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2927DB34-0212-6BAE-5079-AC1394046820}"/>
                    </a:ext>
                  </a:extLst>
                </p:cNvPr>
                <p:cNvSpPr/>
                <p:nvPr/>
              </p:nvSpPr>
              <p:spPr>
                <a:xfrm rot="16200000">
                  <a:off x="8450187" y="15458726"/>
                  <a:ext cx="1828801" cy="1828800"/>
                </a:xfrm>
                <a:custGeom>
                  <a:avLst/>
                  <a:gdLst>
                    <a:gd name="connsiteX0" fmla="*/ 1828801 w 1828801"/>
                    <a:gd name="connsiteY0" fmla="*/ 914400 h 1828800"/>
                    <a:gd name="connsiteX1" fmla="*/ 1828801 w 1828801"/>
                    <a:gd name="connsiteY1" fmla="*/ 1828800 h 1828800"/>
                    <a:gd name="connsiteX2" fmla="*/ 0 w 1828801"/>
                    <a:gd name="connsiteY2" fmla="*/ 1828800 h 1828800"/>
                    <a:gd name="connsiteX3" fmla="*/ 0 w 1828801"/>
                    <a:gd name="connsiteY3" fmla="*/ 914400 h 1828800"/>
                    <a:gd name="connsiteX4" fmla="*/ 105880 w 1828801"/>
                    <a:gd name="connsiteY4" fmla="*/ 914400 h 1828800"/>
                    <a:gd name="connsiteX5" fmla="*/ 791679 w 1828801"/>
                    <a:gd name="connsiteY5" fmla="*/ 0 h 1828800"/>
                    <a:gd name="connsiteX6" fmla="*/ 1477479 w 1828801"/>
                    <a:gd name="connsiteY6" fmla="*/ 9144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1" h="1828800">
                      <a:moveTo>
                        <a:pt x="1828801" y="914400"/>
                      </a:moveTo>
                      <a:lnTo>
                        <a:pt x="1828801" y="1828800"/>
                      </a:lnTo>
                      <a:lnTo>
                        <a:pt x="0" y="1828800"/>
                      </a:lnTo>
                      <a:lnTo>
                        <a:pt x="0" y="914400"/>
                      </a:lnTo>
                      <a:lnTo>
                        <a:pt x="105880" y="914400"/>
                      </a:lnTo>
                      <a:lnTo>
                        <a:pt x="791679" y="0"/>
                      </a:lnTo>
                      <a:lnTo>
                        <a:pt x="1477479" y="91440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C33842C4-41D4-E7CA-0138-5AB0915E8433}"/>
                    </a:ext>
                  </a:extLst>
                </p:cNvPr>
                <p:cNvSpPr/>
                <p:nvPr/>
              </p:nvSpPr>
              <p:spPr>
                <a:xfrm rot="5400000">
                  <a:off x="8471907" y="17241722"/>
                  <a:ext cx="1828800" cy="1828800"/>
                </a:xfrm>
                <a:custGeom>
                  <a:avLst/>
                  <a:gdLst>
                    <a:gd name="connsiteX0" fmla="*/ 0 w 1828800"/>
                    <a:gd name="connsiteY0" fmla="*/ 1828800 h 1828800"/>
                    <a:gd name="connsiteX1" fmla="*/ 0 w 1828800"/>
                    <a:gd name="connsiteY1" fmla="*/ 914400 h 1828800"/>
                    <a:gd name="connsiteX2" fmla="*/ 334478 w 1828800"/>
                    <a:gd name="connsiteY2" fmla="*/ 914400 h 1828800"/>
                    <a:gd name="connsiteX3" fmla="*/ 1020278 w 1828800"/>
                    <a:gd name="connsiteY3" fmla="*/ 0 h 1828800"/>
                    <a:gd name="connsiteX4" fmla="*/ 1706078 w 1828800"/>
                    <a:gd name="connsiteY4" fmla="*/ 914400 h 1828800"/>
                    <a:gd name="connsiteX5" fmla="*/ 1828800 w 1828800"/>
                    <a:gd name="connsiteY5" fmla="*/ 914400 h 1828800"/>
                    <a:gd name="connsiteX6" fmla="*/ 1828800 w 1828800"/>
                    <a:gd name="connsiteY6" fmla="*/ 18288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0" y="1828800"/>
                      </a:moveTo>
                      <a:lnTo>
                        <a:pt x="0" y="914400"/>
                      </a:lnTo>
                      <a:lnTo>
                        <a:pt x="334478" y="914400"/>
                      </a:lnTo>
                      <a:lnTo>
                        <a:pt x="1020278" y="0"/>
                      </a:lnTo>
                      <a:lnTo>
                        <a:pt x="1706078" y="914400"/>
                      </a:lnTo>
                      <a:lnTo>
                        <a:pt x="1828800" y="914400"/>
                      </a:lnTo>
                      <a:lnTo>
                        <a:pt x="1828800" y="18288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BEF5ED27-A814-8402-3BA2-713A0B97D7C4}"/>
                    </a:ext>
                  </a:extLst>
                </p:cNvPr>
                <p:cNvSpPr/>
                <p:nvPr/>
              </p:nvSpPr>
              <p:spPr>
                <a:xfrm>
                  <a:off x="3604312" y="16188246"/>
                  <a:ext cx="11612879" cy="1609345"/>
                </a:xfrm>
                <a:custGeom>
                  <a:avLst/>
                  <a:gdLst>
                    <a:gd name="connsiteX0" fmla="*/ 1404156 w 11612880"/>
                    <a:gd name="connsiteY0" fmla="*/ 0 h 1609344"/>
                    <a:gd name="connsiteX1" fmla="*/ 2089956 w 11612880"/>
                    <a:gd name="connsiteY1" fmla="*/ 914400 h 1609344"/>
                    <a:gd name="connsiteX2" fmla="*/ 2159001 w 11612880"/>
                    <a:gd name="connsiteY2" fmla="*/ 914400 h 1609344"/>
                    <a:gd name="connsiteX3" fmla="*/ 2834183 w 11612880"/>
                    <a:gd name="connsiteY3" fmla="*/ 14159 h 1609344"/>
                    <a:gd name="connsiteX4" fmla="*/ 3504753 w 11612880"/>
                    <a:gd name="connsiteY4" fmla="*/ 908252 h 1609344"/>
                    <a:gd name="connsiteX5" fmla="*/ 4181265 w 11612880"/>
                    <a:gd name="connsiteY5" fmla="*/ 6236 h 1609344"/>
                    <a:gd name="connsiteX6" fmla="*/ 4862388 w 11612880"/>
                    <a:gd name="connsiteY6" fmla="*/ 914400 h 1609344"/>
                    <a:gd name="connsiteX7" fmla="*/ 6684105 w 11612880"/>
                    <a:gd name="connsiteY7" fmla="*/ 914400 h 1609344"/>
                    <a:gd name="connsiteX8" fmla="*/ 7368839 w 11612880"/>
                    <a:gd name="connsiteY8" fmla="*/ 1423 h 1609344"/>
                    <a:gd name="connsiteX9" fmla="*/ 8053573 w 11612880"/>
                    <a:gd name="connsiteY9" fmla="*/ 914400 h 1609344"/>
                    <a:gd name="connsiteX10" fmla="*/ 8122233 w 11612880"/>
                    <a:gd name="connsiteY10" fmla="*/ 914400 h 1609344"/>
                    <a:gd name="connsiteX11" fmla="*/ 8797414 w 11612880"/>
                    <a:gd name="connsiteY11" fmla="*/ 14159 h 1609344"/>
                    <a:gd name="connsiteX12" fmla="*/ 9472595 w 11612880"/>
                    <a:gd name="connsiteY12" fmla="*/ 914400 h 1609344"/>
                    <a:gd name="connsiteX13" fmla="*/ 9578620 w 11612880"/>
                    <a:gd name="connsiteY13" fmla="*/ 914400 h 1609344"/>
                    <a:gd name="connsiteX14" fmla="*/ 10263354 w 11612880"/>
                    <a:gd name="connsiteY14" fmla="*/ 1423 h 1609344"/>
                    <a:gd name="connsiteX15" fmla="*/ 10948088 w 11612880"/>
                    <a:gd name="connsiteY15" fmla="*/ 914400 h 1609344"/>
                    <a:gd name="connsiteX16" fmla="*/ 11612880 w 11612880"/>
                    <a:gd name="connsiteY16" fmla="*/ 914400 h 1609344"/>
                    <a:gd name="connsiteX17" fmla="*/ 11612880 w 11612880"/>
                    <a:gd name="connsiteY17" fmla="*/ 1609344 h 1609344"/>
                    <a:gd name="connsiteX18" fmla="*/ 0 w 11612880"/>
                    <a:gd name="connsiteY18" fmla="*/ 1609344 h 1609344"/>
                    <a:gd name="connsiteX19" fmla="*/ 0 w 11612880"/>
                    <a:gd name="connsiteY19" fmla="*/ 914400 h 1609344"/>
                    <a:gd name="connsiteX20" fmla="*/ 718356 w 11612880"/>
                    <a:gd name="connsiteY20" fmla="*/ 914400 h 1609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612880" h="1609344">
                      <a:moveTo>
                        <a:pt x="1404156" y="0"/>
                      </a:moveTo>
                      <a:lnTo>
                        <a:pt x="2089956" y="914400"/>
                      </a:lnTo>
                      <a:lnTo>
                        <a:pt x="2159001" y="914400"/>
                      </a:lnTo>
                      <a:lnTo>
                        <a:pt x="2834183" y="14159"/>
                      </a:lnTo>
                      <a:lnTo>
                        <a:pt x="3504753" y="908252"/>
                      </a:lnTo>
                      <a:lnTo>
                        <a:pt x="4181265" y="6236"/>
                      </a:lnTo>
                      <a:lnTo>
                        <a:pt x="4862388" y="914400"/>
                      </a:lnTo>
                      <a:lnTo>
                        <a:pt x="6684105" y="914400"/>
                      </a:lnTo>
                      <a:lnTo>
                        <a:pt x="7368839" y="1423"/>
                      </a:lnTo>
                      <a:lnTo>
                        <a:pt x="8053573" y="914400"/>
                      </a:lnTo>
                      <a:lnTo>
                        <a:pt x="8122233" y="914400"/>
                      </a:lnTo>
                      <a:lnTo>
                        <a:pt x="8797414" y="14159"/>
                      </a:lnTo>
                      <a:lnTo>
                        <a:pt x="9472595" y="914400"/>
                      </a:lnTo>
                      <a:lnTo>
                        <a:pt x="9578620" y="914400"/>
                      </a:lnTo>
                      <a:lnTo>
                        <a:pt x="10263354" y="1423"/>
                      </a:lnTo>
                      <a:lnTo>
                        <a:pt x="10948088" y="914400"/>
                      </a:lnTo>
                      <a:lnTo>
                        <a:pt x="11612880" y="914400"/>
                      </a:lnTo>
                      <a:lnTo>
                        <a:pt x="11612880" y="1609344"/>
                      </a:lnTo>
                      <a:lnTo>
                        <a:pt x="0" y="1609344"/>
                      </a:lnTo>
                      <a:lnTo>
                        <a:pt x="0" y="914400"/>
                      </a:lnTo>
                      <a:lnTo>
                        <a:pt x="718356" y="91440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endParaRPr lang="de-DE" sz="3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268FE77B-2934-5A63-5E1A-1FC5A0AA9234}"/>
                    </a:ext>
                  </a:extLst>
                </p:cNvPr>
                <p:cNvSpPr/>
                <p:nvPr/>
              </p:nvSpPr>
              <p:spPr>
                <a:xfrm>
                  <a:off x="9800326" y="18804562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D2F1689D-41E0-3B1A-8663-0A1FD3B6A54B}"/>
                    </a:ext>
                  </a:extLst>
                </p:cNvPr>
                <p:cNvSpPr/>
                <p:nvPr/>
              </p:nvSpPr>
              <p:spPr>
                <a:xfrm>
                  <a:off x="9529234" y="18957864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5145EE7B-6F38-E694-5AD7-675DB39DAF1B}"/>
                    </a:ext>
                  </a:extLst>
                </p:cNvPr>
                <p:cNvSpPr/>
                <p:nvPr/>
              </p:nvSpPr>
              <p:spPr>
                <a:xfrm>
                  <a:off x="9902141" y="18542703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B8EE8704-1E88-88AF-1312-235444CD3658}"/>
                    </a:ext>
                  </a:extLst>
                </p:cNvPr>
                <p:cNvSpPr/>
                <p:nvPr/>
              </p:nvSpPr>
              <p:spPr>
                <a:xfrm>
                  <a:off x="9880911" y="17835104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305D6A17-50B1-AD2A-25BF-0AE847600A9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980026" y="7167669"/>
                <a:ext cx="331666" cy="939388"/>
                <a:chOff x="11720455" y="14253881"/>
                <a:chExt cx="1468393" cy="3492152"/>
              </a:xfrm>
            </p:grpSpPr>
            <p:sp>
              <p:nvSpPr>
                <p:cNvPr id="68" name="Cylinder 67">
                  <a:extLst>
                    <a:ext uri="{FF2B5EF4-FFF2-40B4-BE49-F238E27FC236}">
                      <a16:creationId xmlns:a16="http://schemas.microsoft.com/office/drawing/2014/main" id="{4829968D-EAE0-A81E-E9F8-4DF342055448}"/>
                    </a:ext>
                  </a:extLst>
                </p:cNvPr>
                <p:cNvSpPr/>
                <p:nvPr/>
              </p:nvSpPr>
              <p:spPr>
                <a:xfrm>
                  <a:off x="11720455" y="14253881"/>
                  <a:ext cx="1468389" cy="3492152"/>
                </a:xfrm>
                <a:prstGeom prst="can">
                  <a:avLst/>
                </a:prstGeom>
                <a:solidFill>
                  <a:srgbClr val="0000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75" name="Cylinder 74">
                  <a:extLst>
                    <a:ext uri="{FF2B5EF4-FFF2-40B4-BE49-F238E27FC236}">
                      <a16:creationId xmlns:a16="http://schemas.microsoft.com/office/drawing/2014/main" id="{90D17E5B-C634-8AAB-D017-12E49568E8E4}"/>
                    </a:ext>
                  </a:extLst>
                </p:cNvPr>
                <p:cNvSpPr/>
                <p:nvPr/>
              </p:nvSpPr>
              <p:spPr>
                <a:xfrm rot="10800000">
                  <a:off x="11720459" y="16428973"/>
                  <a:ext cx="1468389" cy="1317060"/>
                </a:xfrm>
                <a:prstGeom prst="can">
                  <a:avLst/>
                </a:prstGeom>
                <a:solidFill>
                  <a:schemeClr val="accent2">
                    <a:lumMod val="5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3000" b="1" dirty="0">
                      <a:solidFill>
                        <a:schemeClr val="tx1"/>
                      </a:solidFill>
                    </a:rPr>
                    <a:t>+</a:t>
                  </a:r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F08C0C0C-408A-9092-28C8-9E45CBF54F7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428753" y="7319261"/>
                <a:ext cx="331666" cy="939388"/>
                <a:chOff x="11720455" y="14253881"/>
                <a:chExt cx="1468393" cy="3492152"/>
              </a:xfrm>
            </p:grpSpPr>
            <p:sp>
              <p:nvSpPr>
                <p:cNvPr id="175" name="Cylinder 174">
                  <a:extLst>
                    <a:ext uri="{FF2B5EF4-FFF2-40B4-BE49-F238E27FC236}">
                      <a16:creationId xmlns:a16="http://schemas.microsoft.com/office/drawing/2014/main" id="{468A98E9-9532-8EDD-30F7-10DD3B7D386C}"/>
                    </a:ext>
                  </a:extLst>
                </p:cNvPr>
                <p:cNvSpPr/>
                <p:nvPr/>
              </p:nvSpPr>
              <p:spPr>
                <a:xfrm>
                  <a:off x="11720455" y="14253881"/>
                  <a:ext cx="1468389" cy="3492152"/>
                </a:xfrm>
                <a:prstGeom prst="can">
                  <a:avLst/>
                </a:prstGeom>
                <a:solidFill>
                  <a:srgbClr val="0000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76" name="Cylinder 175">
                  <a:extLst>
                    <a:ext uri="{FF2B5EF4-FFF2-40B4-BE49-F238E27FC236}">
                      <a16:creationId xmlns:a16="http://schemas.microsoft.com/office/drawing/2014/main" id="{2C4611CB-D049-C445-5409-39AD2CC07B9E}"/>
                    </a:ext>
                  </a:extLst>
                </p:cNvPr>
                <p:cNvSpPr/>
                <p:nvPr/>
              </p:nvSpPr>
              <p:spPr>
                <a:xfrm rot="10800000">
                  <a:off x="11720459" y="16428973"/>
                  <a:ext cx="1468389" cy="1317060"/>
                </a:xfrm>
                <a:prstGeom prst="can">
                  <a:avLst/>
                </a:prstGeom>
                <a:solidFill>
                  <a:schemeClr val="accent2">
                    <a:lumMod val="5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3000" b="1" dirty="0">
                      <a:solidFill>
                        <a:schemeClr val="tx1"/>
                      </a:solidFill>
                    </a:rPr>
                    <a:t>+</a:t>
                  </a:r>
                </a:p>
              </p:txBody>
            </p:sp>
          </p:grp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4CA6BA9F-4B46-9882-D88D-7F41E4C3E795}"/>
                  </a:ext>
                </a:extLst>
              </p:cNvPr>
              <p:cNvSpPr/>
              <p:nvPr/>
            </p:nvSpPr>
            <p:spPr>
              <a:xfrm>
                <a:off x="6726417" y="12962984"/>
                <a:ext cx="1398494" cy="726141"/>
              </a:xfrm>
              <a:custGeom>
                <a:avLst/>
                <a:gdLst>
                  <a:gd name="connsiteX0" fmla="*/ 0 w 1398494"/>
                  <a:gd name="connsiteY0" fmla="*/ 699247 h 726141"/>
                  <a:gd name="connsiteX1" fmla="*/ 0 w 1398494"/>
                  <a:gd name="connsiteY1" fmla="*/ 699247 h 726141"/>
                  <a:gd name="connsiteX2" fmla="*/ 188259 w 1398494"/>
                  <a:gd name="connsiteY2" fmla="*/ 484094 h 726141"/>
                  <a:gd name="connsiteX3" fmla="*/ 484094 w 1398494"/>
                  <a:gd name="connsiteY3" fmla="*/ 161364 h 726141"/>
                  <a:gd name="connsiteX4" fmla="*/ 645459 w 1398494"/>
                  <a:gd name="connsiteY4" fmla="*/ 0 h 726141"/>
                  <a:gd name="connsiteX5" fmla="*/ 887506 w 1398494"/>
                  <a:gd name="connsiteY5" fmla="*/ 53788 h 726141"/>
                  <a:gd name="connsiteX6" fmla="*/ 995082 w 1398494"/>
                  <a:gd name="connsiteY6" fmla="*/ 161364 h 726141"/>
                  <a:gd name="connsiteX7" fmla="*/ 1075765 w 1398494"/>
                  <a:gd name="connsiteY7" fmla="*/ 215153 h 726141"/>
                  <a:gd name="connsiteX8" fmla="*/ 1237129 w 1398494"/>
                  <a:gd name="connsiteY8" fmla="*/ 403411 h 726141"/>
                  <a:gd name="connsiteX9" fmla="*/ 1317812 w 1398494"/>
                  <a:gd name="connsiteY9" fmla="*/ 591670 h 726141"/>
                  <a:gd name="connsiteX10" fmla="*/ 1398494 w 1398494"/>
                  <a:gd name="connsiteY10" fmla="*/ 726141 h 726141"/>
                  <a:gd name="connsiteX11" fmla="*/ 1398494 w 1398494"/>
                  <a:gd name="connsiteY11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494" h="726141">
                    <a:moveTo>
                      <a:pt x="0" y="699247"/>
                    </a:moveTo>
                    <a:lnTo>
                      <a:pt x="0" y="699247"/>
                    </a:lnTo>
                    <a:cubicBezTo>
                      <a:pt x="62753" y="627529"/>
                      <a:pt x="123622" y="554118"/>
                      <a:pt x="188259" y="484094"/>
                    </a:cubicBezTo>
                    <a:cubicBezTo>
                      <a:pt x="341871" y="317681"/>
                      <a:pt x="332717" y="363200"/>
                      <a:pt x="484094" y="161364"/>
                    </a:cubicBezTo>
                    <a:cubicBezTo>
                      <a:pt x="611117" y="-8000"/>
                      <a:pt x="497964" y="49165"/>
                      <a:pt x="645459" y="0"/>
                    </a:cubicBezTo>
                    <a:cubicBezTo>
                      <a:pt x="726141" y="17929"/>
                      <a:pt x="812463" y="19153"/>
                      <a:pt x="887506" y="53788"/>
                    </a:cubicBezTo>
                    <a:cubicBezTo>
                      <a:pt x="933550" y="75039"/>
                      <a:pt x="956579" y="128361"/>
                      <a:pt x="995082" y="161364"/>
                    </a:cubicBezTo>
                    <a:cubicBezTo>
                      <a:pt x="1019623" y="182400"/>
                      <a:pt x="1050934" y="194460"/>
                      <a:pt x="1075765" y="215153"/>
                    </a:cubicBezTo>
                    <a:cubicBezTo>
                      <a:pt x="1150683" y="277585"/>
                      <a:pt x="1177772" y="324269"/>
                      <a:pt x="1237129" y="403411"/>
                    </a:cubicBezTo>
                    <a:cubicBezTo>
                      <a:pt x="1267302" y="493928"/>
                      <a:pt x="1264639" y="498618"/>
                      <a:pt x="1317812" y="591670"/>
                    </a:cubicBezTo>
                    <a:cubicBezTo>
                      <a:pt x="1447626" y="818846"/>
                      <a:pt x="1316891" y="562936"/>
                      <a:pt x="1398494" y="726141"/>
                    </a:cubicBezTo>
                    <a:lnTo>
                      <a:pt x="1398494" y="726141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F20F4D4C-190A-B75F-ADD5-E573701885CB}"/>
                  </a:ext>
                </a:extLst>
              </p:cNvPr>
              <p:cNvSpPr/>
              <p:nvPr/>
            </p:nvSpPr>
            <p:spPr>
              <a:xfrm>
                <a:off x="4527596" y="12972032"/>
                <a:ext cx="1398494" cy="726141"/>
              </a:xfrm>
              <a:custGeom>
                <a:avLst/>
                <a:gdLst>
                  <a:gd name="connsiteX0" fmla="*/ 0 w 1398494"/>
                  <a:gd name="connsiteY0" fmla="*/ 699247 h 726141"/>
                  <a:gd name="connsiteX1" fmla="*/ 0 w 1398494"/>
                  <a:gd name="connsiteY1" fmla="*/ 699247 h 726141"/>
                  <a:gd name="connsiteX2" fmla="*/ 188259 w 1398494"/>
                  <a:gd name="connsiteY2" fmla="*/ 484094 h 726141"/>
                  <a:gd name="connsiteX3" fmla="*/ 484094 w 1398494"/>
                  <a:gd name="connsiteY3" fmla="*/ 161364 h 726141"/>
                  <a:gd name="connsiteX4" fmla="*/ 645459 w 1398494"/>
                  <a:gd name="connsiteY4" fmla="*/ 0 h 726141"/>
                  <a:gd name="connsiteX5" fmla="*/ 887506 w 1398494"/>
                  <a:gd name="connsiteY5" fmla="*/ 53788 h 726141"/>
                  <a:gd name="connsiteX6" fmla="*/ 995082 w 1398494"/>
                  <a:gd name="connsiteY6" fmla="*/ 161364 h 726141"/>
                  <a:gd name="connsiteX7" fmla="*/ 1075765 w 1398494"/>
                  <a:gd name="connsiteY7" fmla="*/ 215153 h 726141"/>
                  <a:gd name="connsiteX8" fmla="*/ 1237129 w 1398494"/>
                  <a:gd name="connsiteY8" fmla="*/ 403411 h 726141"/>
                  <a:gd name="connsiteX9" fmla="*/ 1317812 w 1398494"/>
                  <a:gd name="connsiteY9" fmla="*/ 591670 h 726141"/>
                  <a:gd name="connsiteX10" fmla="*/ 1398494 w 1398494"/>
                  <a:gd name="connsiteY10" fmla="*/ 726141 h 726141"/>
                  <a:gd name="connsiteX11" fmla="*/ 1398494 w 1398494"/>
                  <a:gd name="connsiteY11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494" h="726141">
                    <a:moveTo>
                      <a:pt x="0" y="699247"/>
                    </a:moveTo>
                    <a:lnTo>
                      <a:pt x="0" y="699247"/>
                    </a:lnTo>
                    <a:cubicBezTo>
                      <a:pt x="62753" y="627529"/>
                      <a:pt x="123622" y="554118"/>
                      <a:pt x="188259" y="484094"/>
                    </a:cubicBezTo>
                    <a:cubicBezTo>
                      <a:pt x="341871" y="317681"/>
                      <a:pt x="332717" y="363200"/>
                      <a:pt x="484094" y="161364"/>
                    </a:cubicBezTo>
                    <a:cubicBezTo>
                      <a:pt x="611117" y="-8000"/>
                      <a:pt x="497964" y="49165"/>
                      <a:pt x="645459" y="0"/>
                    </a:cubicBezTo>
                    <a:cubicBezTo>
                      <a:pt x="726141" y="17929"/>
                      <a:pt x="812463" y="19153"/>
                      <a:pt x="887506" y="53788"/>
                    </a:cubicBezTo>
                    <a:cubicBezTo>
                      <a:pt x="933550" y="75039"/>
                      <a:pt x="956579" y="128361"/>
                      <a:pt x="995082" y="161364"/>
                    </a:cubicBezTo>
                    <a:cubicBezTo>
                      <a:pt x="1019623" y="182400"/>
                      <a:pt x="1050934" y="194460"/>
                      <a:pt x="1075765" y="215153"/>
                    </a:cubicBezTo>
                    <a:cubicBezTo>
                      <a:pt x="1150683" y="277585"/>
                      <a:pt x="1177772" y="324269"/>
                      <a:pt x="1237129" y="403411"/>
                    </a:cubicBezTo>
                    <a:cubicBezTo>
                      <a:pt x="1267302" y="493928"/>
                      <a:pt x="1264639" y="498618"/>
                      <a:pt x="1317812" y="591670"/>
                    </a:cubicBezTo>
                    <a:cubicBezTo>
                      <a:pt x="1447626" y="818846"/>
                      <a:pt x="1316891" y="562936"/>
                      <a:pt x="1398494" y="726141"/>
                    </a:cubicBezTo>
                    <a:lnTo>
                      <a:pt x="1398494" y="726141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434A4C8F-87E4-946A-30EE-6FEDA3401808}"/>
                  </a:ext>
                </a:extLst>
              </p:cNvPr>
              <p:cNvSpPr/>
              <p:nvPr/>
            </p:nvSpPr>
            <p:spPr>
              <a:xfrm>
                <a:off x="5280699" y="13503313"/>
                <a:ext cx="2168972" cy="194860"/>
              </a:xfrm>
              <a:custGeom>
                <a:avLst/>
                <a:gdLst>
                  <a:gd name="connsiteX0" fmla="*/ 0 w 1398494"/>
                  <a:gd name="connsiteY0" fmla="*/ 699247 h 726141"/>
                  <a:gd name="connsiteX1" fmla="*/ 0 w 1398494"/>
                  <a:gd name="connsiteY1" fmla="*/ 699247 h 726141"/>
                  <a:gd name="connsiteX2" fmla="*/ 188259 w 1398494"/>
                  <a:gd name="connsiteY2" fmla="*/ 484094 h 726141"/>
                  <a:gd name="connsiteX3" fmla="*/ 484094 w 1398494"/>
                  <a:gd name="connsiteY3" fmla="*/ 161364 h 726141"/>
                  <a:gd name="connsiteX4" fmla="*/ 645459 w 1398494"/>
                  <a:gd name="connsiteY4" fmla="*/ 0 h 726141"/>
                  <a:gd name="connsiteX5" fmla="*/ 887506 w 1398494"/>
                  <a:gd name="connsiteY5" fmla="*/ 53788 h 726141"/>
                  <a:gd name="connsiteX6" fmla="*/ 995082 w 1398494"/>
                  <a:gd name="connsiteY6" fmla="*/ 161364 h 726141"/>
                  <a:gd name="connsiteX7" fmla="*/ 1075765 w 1398494"/>
                  <a:gd name="connsiteY7" fmla="*/ 215153 h 726141"/>
                  <a:gd name="connsiteX8" fmla="*/ 1237129 w 1398494"/>
                  <a:gd name="connsiteY8" fmla="*/ 403411 h 726141"/>
                  <a:gd name="connsiteX9" fmla="*/ 1317812 w 1398494"/>
                  <a:gd name="connsiteY9" fmla="*/ 591670 h 726141"/>
                  <a:gd name="connsiteX10" fmla="*/ 1398494 w 1398494"/>
                  <a:gd name="connsiteY10" fmla="*/ 726141 h 726141"/>
                  <a:gd name="connsiteX11" fmla="*/ 1398494 w 1398494"/>
                  <a:gd name="connsiteY11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494" h="726141">
                    <a:moveTo>
                      <a:pt x="0" y="699247"/>
                    </a:moveTo>
                    <a:lnTo>
                      <a:pt x="0" y="699247"/>
                    </a:lnTo>
                    <a:cubicBezTo>
                      <a:pt x="62753" y="627529"/>
                      <a:pt x="123622" y="554118"/>
                      <a:pt x="188259" y="484094"/>
                    </a:cubicBezTo>
                    <a:cubicBezTo>
                      <a:pt x="341871" y="317681"/>
                      <a:pt x="332717" y="363200"/>
                      <a:pt x="484094" y="161364"/>
                    </a:cubicBezTo>
                    <a:cubicBezTo>
                      <a:pt x="611117" y="-8000"/>
                      <a:pt x="497964" y="49165"/>
                      <a:pt x="645459" y="0"/>
                    </a:cubicBezTo>
                    <a:cubicBezTo>
                      <a:pt x="726141" y="17929"/>
                      <a:pt x="812463" y="19153"/>
                      <a:pt x="887506" y="53788"/>
                    </a:cubicBezTo>
                    <a:cubicBezTo>
                      <a:pt x="933550" y="75039"/>
                      <a:pt x="956579" y="128361"/>
                      <a:pt x="995082" y="161364"/>
                    </a:cubicBezTo>
                    <a:cubicBezTo>
                      <a:pt x="1019623" y="182400"/>
                      <a:pt x="1050934" y="194460"/>
                      <a:pt x="1075765" y="215153"/>
                    </a:cubicBezTo>
                    <a:cubicBezTo>
                      <a:pt x="1150683" y="277585"/>
                      <a:pt x="1177772" y="324269"/>
                      <a:pt x="1237129" y="403411"/>
                    </a:cubicBezTo>
                    <a:cubicBezTo>
                      <a:pt x="1267302" y="493928"/>
                      <a:pt x="1264639" y="498618"/>
                      <a:pt x="1317812" y="591670"/>
                    </a:cubicBezTo>
                    <a:cubicBezTo>
                      <a:pt x="1447626" y="818846"/>
                      <a:pt x="1316891" y="562936"/>
                      <a:pt x="1398494" y="726141"/>
                    </a:cubicBezTo>
                    <a:lnTo>
                      <a:pt x="1398494" y="726141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558D6E4A-44E0-B099-D9F4-A7F4E10A76D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204389" y="6450643"/>
                <a:ext cx="331666" cy="939388"/>
                <a:chOff x="11720455" y="14253881"/>
                <a:chExt cx="1468393" cy="3492152"/>
              </a:xfrm>
            </p:grpSpPr>
            <p:sp>
              <p:nvSpPr>
                <p:cNvPr id="183" name="Cylinder 182">
                  <a:extLst>
                    <a:ext uri="{FF2B5EF4-FFF2-40B4-BE49-F238E27FC236}">
                      <a16:creationId xmlns:a16="http://schemas.microsoft.com/office/drawing/2014/main" id="{87EBC8DF-1BFE-1E15-6305-B13DDA0D7CDE}"/>
                    </a:ext>
                  </a:extLst>
                </p:cNvPr>
                <p:cNvSpPr/>
                <p:nvPr/>
              </p:nvSpPr>
              <p:spPr>
                <a:xfrm>
                  <a:off x="11720455" y="14253881"/>
                  <a:ext cx="1468389" cy="3492152"/>
                </a:xfrm>
                <a:prstGeom prst="can">
                  <a:avLst/>
                </a:prstGeom>
                <a:solidFill>
                  <a:srgbClr val="0000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84" name="Cylinder 183">
                  <a:extLst>
                    <a:ext uri="{FF2B5EF4-FFF2-40B4-BE49-F238E27FC236}">
                      <a16:creationId xmlns:a16="http://schemas.microsoft.com/office/drawing/2014/main" id="{C1DADE0B-4D6B-5AA2-104F-9BB528D08B7B}"/>
                    </a:ext>
                  </a:extLst>
                </p:cNvPr>
                <p:cNvSpPr/>
                <p:nvPr/>
              </p:nvSpPr>
              <p:spPr>
                <a:xfrm rot="10800000">
                  <a:off x="11720459" y="16428973"/>
                  <a:ext cx="1468389" cy="1317060"/>
                </a:xfrm>
                <a:prstGeom prst="can">
                  <a:avLst/>
                </a:prstGeom>
                <a:solidFill>
                  <a:schemeClr val="accent2">
                    <a:lumMod val="5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3000" b="1" dirty="0">
                      <a:solidFill>
                        <a:schemeClr val="tx1"/>
                      </a:solidFill>
                    </a:rPr>
                    <a:t>+</a:t>
                  </a:r>
                </a:p>
              </p:txBody>
            </p:sp>
          </p:grpSp>
          <p:cxnSp>
            <p:nvCxnSpPr>
              <p:cNvPr id="186" name="Straight Arrow Connector 185">
                <a:extLst>
                  <a:ext uri="{FF2B5EF4-FFF2-40B4-BE49-F238E27FC236}">
                    <a16:creationId xmlns:a16="http://schemas.microsoft.com/office/drawing/2014/main" id="{816A2051-7278-0DD8-1D4C-7F412BBCC6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3670" y="9398834"/>
                <a:ext cx="0" cy="2188474"/>
              </a:xfrm>
              <a:prstGeom prst="straightConnector1">
                <a:avLst/>
              </a:prstGeom>
              <a:ln w="2540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F2787F12-AA6C-2DB8-F91B-E739DEEC72B7}"/>
                  </a:ext>
                </a:extLst>
              </p:cNvPr>
              <p:cNvSpPr/>
              <p:nvPr/>
            </p:nvSpPr>
            <p:spPr>
              <a:xfrm>
                <a:off x="6021551" y="11549257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3797E661-590B-F2C0-1698-B99D3C65BDDC}"/>
                  </a:ext>
                </a:extLst>
              </p:cNvPr>
              <p:cNvSpPr/>
              <p:nvPr/>
            </p:nvSpPr>
            <p:spPr>
              <a:xfrm>
                <a:off x="6548449" y="10517828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1D143D2C-89EE-8488-70D2-A09268D5B6FD}"/>
                  </a:ext>
                </a:extLst>
              </p:cNvPr>
              <p:cNvSpPr/>
              <p:nvPr/>
            </p:nvSpPr>
            <p:spPr>
              <a:xfrm>
                <a:off x="6001678" y="10186634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4B048688-9770-805D-9122-ED91F0083379}"/>
                  </a:ext>
                </a:extLst>
              </p:cNvPr>
              <p:cNvSpPr/>
              <p:nvPr/>
            </p:nvSpPr>
            <p:spPr>
              <a:xfrm>
                <a:off x="6583109" y="11253635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FEF25D2C-ED62-E4FB-DB1A-AC60656C6638}"/>
                </a:ext>
              </a:extLst>
            </p:cNvPr>
            <p:cNvSpPr txBox="1"/>
            <p:nvPr/>
          </p:nvSpPr>
          <p:spPr>
            <a:xfrm rot="16200000">
              <a:off x="506206" y="10733513"/>
              <a:ext cx="30067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Rotary blade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E72EE445-5F4D-5E7A-AC8E-A5C93411D9D1}"/>
                </a:ext>
              </a:extLst>
            </p:cNvPr>
            <p:cNvSpPr txBox="1"/>
            <p:nvPr/>
          </p:nvSpPr>
          <p:spPr>
            <a:xfrm>
              <a:off x="507675" y="13439912"/>
              <a:ext cx="30067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Fixed blade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733B727F-7B34-8186-D6E2-7B9DDA39A0FC}"/>
                </a:ext>
              </a:extLst>
            </p:cNvPr>
            <p:cNvSpPr txBox="1"/>
            <p:nvPr/>
          </p:nvSpPr>
          <p:spPr>
            <a:xfrm>
              <a:off x="717709" y="14764868"/>
              <a:ext cx="4985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Shredded black mass</a:t>
              </a:r>
            </a:p>
          </p:txBody>
        </p:sp>
        <p:grpSp>
          <p:nvGrpSpPr>
            <p:cNvPr id="224" name="Group 223">
              <a:extLst>
                <a:ext uri="{FF2B5EF4-FFF2-40B4-BE49-F238E27FC236}">
                  <a16:creationId xmlns:a16="http://schemas.microsoft.com/office/drawing/2014/main" id="{004F67AD-4E30-7B96-4F05-F31B60350E26}"/>
                </a:ext>
              </a:extLst>
            </p:cNvPr>
            <p:cNvGrpSpPr/>
            <p:nvPr/>
          </p:nvGrpSpPr>
          <p:grpSpPr>
            <a:xfrm>
              <a:off x="5016177" y="9334870"/>
              <a:ext cx="10683541" cy="3483066"/>
              <a:chOff x="2153852" y="9246444"/>
              <a:chExt cx="12128699" cy="3822663"/>
            </a:xfrm>
          </p:grpSpPr>
          <p:sp>
            <p:nvSpPr>
              <p:cNvPr id="196" name="Rectangle 195">
                <a:extLst>
                  <a:ext uri="{FF2B5EF4-FFF2-40B4-BE49-F238E27FC236}">
                    <a16:creationId xmlns:a16="http://schemas.microsoft.com/office/drawing/2014/main" id="{AEF198B5-A41D-83A4-5003-342C612C79E2}"/>
                  </a:ext>
                </a:extLst>
              </p:cNvPr>
              <p:cNvSpPr/>
              <p:nvPr/>
            </p:nvSpPr>
            <p:spPr>
              <a:xfrm>
                <a:off x="8397349" y="9246444"/>
                <a:ext cx="5860010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b="1" dirty="0">
                    <a:solidFill>
                      <a:schemeClr val="tx1"/>
                    </a:solidFill>
                  </a:rPr>
                  <a:t>Current collector</a:t>
                </a:r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4C0D9B19-C380-041C-2125-7D8B357A5CEB}"/>
                  </a:ext>
                </a:extLst>
              </p:cNvPr>
              <p:cNvSpPr/>
              <p:nvPr/>
            </p:nvSpPr>
            <p:spPr>
              <a:xfrm>
                <a:off x="8422541" y="12068263"/>
                <a:ext cx="5860010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b="1" dirty="0">
                    <a:solidFill>
                      <a:schemeClr val="tx1"/>
                    </a:solidFill>
                  </a:rPr>
                  <a:t>Current collector</a:t>
                </a:r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F356CB39-7999-C805-07A8-87C549587E69}"/>
                  </a:ext>
                </a:extLst>
              </p:cNvPr>
              <p:cNvSpPr/>
              <p:nvPr/>
            </p:nvSpPr>
            <p:spPr>
              <a:xfrm>
                <a:off x="8409948" y="10247288"/>
                <a:ext cx="738797" cy="1820974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3"/>
              </a:fontRef>
            </p:style>
            <p:txBody>
              <a:bodyPr rtlCol="0" anchor="ctr"/>
              <a:lstStyle/>
              <a:p>
                <a:pPr algn="ctr"/>
                <a:endParaRPr lang="de-DE" sz="2600" dirty="0"/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7926D306-90B9-088D-93B2-BD100CB2105A}"/>
                  </a:ext>
                </a:extLst>
              </p:cNvPr>
              <p:cNvSpPr/>
              <p:nvPr/>
            </p:nvSpPr>
            <p:spPr>
              <a:xfrm>
                <a:off x="13673874" y="10232375"/>
                <a:ext cx="608677" cy="1895323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3"/>
              </a:fontRef>
            </p:style>
            <p:txBody>
              <a:bodyPr rtlCol="0" anchor="ctr"/>
              <a:lstStyle/>
              <a:p>
                <a:pPr algn="ctr"/>
                <a:endParaRPr lang="de-DE" sz="2600"/>
              </a:p>
            </p:txBody>
          </p:sp>
          <p:sp>
            <p:nvSpPr>
              <p:cNvPr id="202" name="Arrow: Right 201">
                <a:extLst>
                  <a:ext uri="{FF2B5EF4-FFF2-40B4-BE49-F238E27FC236}">
                    <a16:creationId xmlns:a16="http://schemas.microsoft.com/office/drawing/2014/main" id="{48948DAD-88E4-26BF-DD73-AAA2E77BA529}"/>
                  </a:ext>
                </a:extLst>
              </p:cNvPr>
              <p:cNvSpPr/>
              <p:nvPr/>
            </p:nvSpPr>
            <p:spPr>
              <a:xfrm rot="10800000" flipH="1">
                <a:off x="2153852" y="10306120"/>
                <a:ext cx="7143166" cy="1586418"/>
              </a:xfrm>
              <a:prstGeom prst="rightArrow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85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600" dirty="0"/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1E999CC1-53C6-0501-A887-530A71B91AD2}"/>
                  </a:ext>
                </a:extLst>
              </p:cNvPr>
              <p:cNvSpPr/>
              <p:nvPr/>
            </p:nvSpPr>
            <p:spPr>
              <a:xfrm>
                <a:off x="9148846" y="10788386"/>
                <a:ext cx="4508345" cy="76831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900000" scaled="1"/>
                <a:tileRect/>
              </a:gra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2CE8889F-6FDE-1D7D-F286-1B93FDAAB8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05211" y="11155276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-</a:t>
                </a: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B451710A-E4D6-3B02-AB66-3F2409733E6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24803" y="11206808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-</a:t>
                </a:r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CDCBA2EA-EDBD-B835-FDB2-ACB922BDDD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690836" y="11166644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-</a:t>
                </a: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id="{4F234740-E2EE-582D-428C-E8084B3779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88613" y="10792544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+</a:t>
                </a: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E53A60E2-A828-DBFA-3A48-9960E5CCE9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58450" y="10789613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+</a:t>
                </a: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4E1E5C77-3CD6-07E1-3E66-2F3E776790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13151" y="10752045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+</a:t>
                </a: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161AC33C-5738-AEB4-57CB-74DBA354DF13}"/>
                  </a:ext>
                </a:extLst>
              </p:cNvPr>
              <p:cNvSpPr/>
              <p:nvPr/>
            </p:nvSpPr>
            <p:spPr>
              <a:xfrm>
                <a:off x="9148739" y="10259100"/>
                <a:ext cx="4508345" cy="529286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/>
                  <a:t>LFP</a:t>
                </a: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C1586171-57DB-6372-2548-B559BEC7B533}"/>
                  </a:ext>
                </a:extLst>
              </p:cNvPr>
              <p:cNvSpPr/>
              <p:nvPr/>
            </p:nvSpPr>
            <p:spPr>
              <a:xfrm>
                <a:off x="9152728" y="11540562"/>
                <a:ext cx="4508345" cy="529286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/>
                  <a:t>AC</a:t>
                </a:r>
              </a:p>
            </p:txBody>
          </p:sp>
        </p:grp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AD272205-7149-CA65-33D6-E9FCB1542321}"/>
                </a:ext>
              </a:extLst>
            </p:cNvPr>
            <p:cNvSpPr txBox="1"/>
            <p:nvPr/>
          </p:nvSpPr>
          <p:spPr>
            <a:xfrm>
              <a:off x="5258564" y="10676585"/>
              <a:ext cx="46553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Process water</a:t>
              </a:r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2D75B153-7A26-DAA5-BFA4-20AB5F8A569F}"/>
                </a:ext>
              </a:extLst>
            </p:cNvPr>
            <p:cNvSpPr txBox="1"/>
            <p:nvPr/>
          </p:nvSpPr>
          <p:spPr>
            <a:xfrm>
              <a:off x="2928908" y="8307652"/>
              <a:ext cx="22738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LFP batteries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2DCDD31B-4BF5-D942-2A52-5D81F1AAB730}"/>
                </a:ext>
              </a:extLst>
            </p:cNvPr>
            <p:cNvSpPr txBox="1"/>
            <p:nvPr/>
          </p:nvSpPr>
          <p:spPr>
            <a:xfrm>
              <a:off x="70488" y="15525563"/>
              <a:ext cx="5980157" cy="720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/>
                <a:t>Spent battery shredding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40B8BA38-519F-D1E2-643F-5760CB315A5B}"/>
                </a:ext>
              </a:extLst>
            </p:cNvPr>
            <p:cNvSpPr txBox="1"/>
            <p:nvPr/>
          </p:nvSpPr>
          <p:spPr>
            <a:xfrm>
              <a:off x="10720191" y="15525563"/>
              <a:ext cx="7001195" cy="720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/>
                <a:t>Electrochemical Li-ion recovery</a:t>
              </a:r>
            </a:p>
          </p:txBody>
        </p:sp>
        <p:sp>
          <p:nvSpPr>
            <p:cNvPr id="2" name="Arrow: Right 1">
              <a:extLst>
                <a:ext uri="{FF2B5EF4-FFF2-40B4-BE49-F238E27FC236}">
                  <a16:creationId xmlns:a16="http://schemas.microsoft.com/office/drawing/2014/main" id="{265D3191-F966-240C-9E6D-28C2DF1ACA12}"/>
                </a:ext>
              </a:extLst>
            </p:cNvPr>
            <p:cNvSpPr/>
            <p:nvPr/>
          </p:nvSpPr>
          <p:spPr>
            <a:xfrm rot="10800000" flipH="1">
              <a:off x="15179048" y="10373944"/>
              <a:ext cx="6292044" cy="1445484"/>
            </a:xfrm>
            <a:prstGeom prst="rightArrow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85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600" dirty="0"/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6A8D8439-5206-F271-09F2-55E642065523}"/>
                </a:ext>
              </a:extLst>
            </p:cNvPr>
            <p:cNvSpPr txBox="1"/>
            <p:nvPr/>
          </p:nvSpPr>
          <p:spPr>
            <a:xfrm>
              <a:off x="16101993" y="10773022"/>
              <a:ext cx="6155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Li-ion rich recovery solution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6087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</Words>
  <Application>Microsoft Office PowerPoint</Application>
  <PresentationFormat>Custom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2391</cp:revision>
  <dcterms:created xsi:type="dcterms:W3CDTF">2015-11-24T11:42:21Z</dcterms:created>
  <dcterms:modified xsi:type="dcterms:W3CDTF">2025-12-04T10:08:08Z</dcterms:modified>
</cp:coreProperties>
</file>